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125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D6E59E-F2EB-4BE4-B202-F61792D59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A59ED97-5C65-46DA-9C55-B6310AE1A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A0EFF7-650D-43D7-8C99-D4437C13C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7DC6052-FCE7-4EC9-BA37-FD5A2E63C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A14D918-60AA-4260-9427-E540F39B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382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FDB6A1-D519-42C7-9957-5AE66D9AF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32298B3-E3F8-498B-8158-13A6545996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AEE9020-CA79-428E-B720-A9DD0E545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192CA2-72E4-470B-A979-5EE3FA4E8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FB879FC-9954-47BA-BE9D-9B8BB7413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34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5F579C2-4E5A-4B21-B5A4-50E2F274A7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FCC0ABD-6405-4E8E-A622-66C336A5A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3903B6B-6B52-41DB-B00C-5C1E3F244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CAAA0F9-BD16-4D00-ADFF-2CD935384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81C172E-8161-4F68-92A4-A995595F5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6369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BF00E9-5A4A-4F58-9B6A-76160491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749137-3334-4B8C-AD78-5FD63540D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972A844-D145-4378-BBF4-A8FE6D8E7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ABE7597-6177-4673-A495-AC301C6C1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EF44764-70AF-4FDA-8921-8D37C22A6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33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827380-2CBF-4A46-A77A-E63E51870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ADF864E-AA57-4779-A197-00283CF98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A4F0EE-0E4B-43B1-82DD-26750BAF5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14A491-9D5B-4385-A495-96B873BA0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30BB81E-8265-43DD-8F2B-2395EE054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33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97CB2D-AFD7-45C3-A681-CFEEE77DB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70C51E6-AFF6-4A41-ADAB-064E9DFCA2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4E9F217-9E4C-4A14-9163-C775C5D1C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86D3488-36A0-471F-B888-197E7D432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469A5CE-FE20-48B1-BD04-70A53501D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193CCB-544E-446A-A332-00A110C90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6942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F731DD-D585-45F3-89C3-FAEE5FB31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BDA4ECA-A2A9-40AC-97D4-F7EAB5A87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D082AC6-4FE1-4E0A-BD31-6D483E5068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18CC608-D14B-498E-AA52-14532DC967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644C5D3-E8FF-4D49-BCA6-CA90E85A13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FE3C3B0-76A7-46C5-9CCA-C08DAB330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A1A034B-5C4D-42C7-90DE-C5C550272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13E69B0-A885-4D11-8E7B-1D96DAC91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779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4A88BE-E450-4D0B-8722-A8B7667E9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D95156E-E4E1-47BF-890A-343FB9664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66EB75C-88A1-42CB-A756-E3237F914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7370805-3EB6-43AD-B11F-4A55F51FB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6956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E52D566-160D-447A-9645-A79D66D14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8412A23-FDAF-4447-B132-3B7CC90F2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905EBB-4108-42E2-8E96-94DD70554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3002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C819A7-E6F2-4EAC-AEFD-B32C3090C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991ED1-8E4D-4621-B784-F334561E7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037E5E7-885B-44F6-A53F-3852D4023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E565638-88BB-40BE-8F90-373205941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C07E4E7-1F9E-42DE-B87E-79AC00AE8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E73CC63-E485-464C-BBE4-4D3758F96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434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794158-E1BC-4238-AE3B-E0BA4E39A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2B5D5CF-C27F-4703-A971-ADE4625232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52D0ACB-05F5-4D7E-9421-3C437777FC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867894E-1259-42D3-A4FC-951ACA766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4CA6681-9D3B-4D14-A6DB-1DBE09FF0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3672623-675E-40E8-ABE9-E826FDC4A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81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969473C-5160-4AAF-ABCB-C54C07EC1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9DE7C03-1451-479C-ADA3-36A2CBAEB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2742FB0-AB7D-4130-9B3E-C7C54207C3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A9237-B696-4352-B04D-0448C1616803}" type="datetimeFigureOut">
              <a:rPr lang="en-GB" smtClean="0"/>
              <a:t>15/12/2017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C1D3425-BF32-482D-901C-719E38C73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E35BF51-D480-4C27-A6C9-B2D2748D0A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B4CCD-3743-4804-9CCE-BC3CED2E5C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76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7.wdp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5" Type="http://schemas.microsoft.com/office/2007/relationships/hdphoto" Target="../media/hdphoto8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5.wdp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>
            <a:extLst>
              <a:ext uri="{FF2B5EF4-FFF2-40B4-BE49-F238E27FC236}">
                <a16:creationId xmlns:a16="http://schemas.microsoft.com/office/drawing/2014/main" id="{E23E6244-E69C-47CB-AA15-2BC4000E7B88}"/>
              </a:ext>
            </a:extLst>
          </p:cNvPr>
          <p:cNvGrpSpPr/>
          <p:nvPr/>
        </p:nvGrpSpPr>
        <p:grpSpPr>
          <a:xfrm>
            <a:off x="703840" y="-62629"/>
            <a:ext cx="10340088" cy="6858000"/>
            <a:chOff x="703840" y="-62629"/>
            <a:chExt cx="10340088" cy="6858000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9BA346A4-4034-4678-914E-DFDAB2136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3840" y="-62629"/>
              <a:ext cx="10304450" cy="6858000"/>
            </a:xfrm>
            <a:prstGeom prst="rect">
              <a:avLst/>
            </a:prstGeom>
            <a:ln>
              <a:noFill/>
            </a:ln>
          </p:spPr>
        </p:pic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35AA04C-26F3-49D5-B252-2341011111F0}"/>
                </a:ext>
              </a:extLst>
            </p:cNvPr>
            <p:cNvSpPr/>
            <p:nvPr/>
          </p:nvSpPr>
          <p:spPr>
            <a:xfrm>
              <a:off x="703840" y="469726"/>
              <a:ext cx="10340088" cy="4302690"/>
            </a:xfrm>
            <a:prstGeom prst="rect">
              <a:avLst/>
            </a:prstGeom>
            <a:gradFill flip="none" rotWithShape="0">
              <a:gsLst>
                <a:gs pos="70000">
                  <a:schemeClr val="tx1">
                    <a:alpha val="31000"/>
                  </a:schemeClr>
                </a:gs>
                <a:gs pos="0">
                  <a:schemeClr val="tx1">
                    <a:lumMod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868549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4199FFD-2B2B-4AD4-9265-3561D8B27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7656"/>
            <a:ext cx="12192000" cy="62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03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uppo 25">
            <a:extLst>
              <a:ext uri="{FF2B5EF4-FFF2-40B4-BE49-F238E27FC236}">
                <a16:creationId xmlns:a16="http://schemas.microsoft.com/office/drawing/2014/main" id="{239CD5B7-243D-43D9-8447-2EDEA02AA201}"/>
              </a:ext>
            </a:extLst>
          </p:cNvPr>
          <p:cNvGrpSpPr/>
          <p:nvPr/>
        </p:nvGrpSpPr>
        <p:grpSpPr>
          <a:xfrm>
            <a:off x="6436167" y="4253630"/>
            <a:ext cx="2098761" cy="1646358"/>
            <a:chOff x="6409767" y="4323263"/>
            <a:chExt cx="1377250" cy="969116"/>
          </a:xfrm>
        </p:grpSpPr>
        <p:cxnSp>
          <p:nvCxnSpPr>
            <p:cNvPr id="11" name="Straight Connector 15">
              <a:extLst>
                <a:ext uri="{FF2B5EF4-FFF2-40B4-BE49-F238E27FC236}">
                  <a16:creationId xmlns:a16="http://schemas.microsoft.com/office/drawing/2014/main" id="{DEDDDA45-4561-43F2-A03F-C7CFFEB38C0E}"/>
                </a:ext>
              </a:extLst>
            </p:cNvPr>
            <p:cNvCxnSpPr>
              <a:cxnSpLocks/>
            </p:cNvCxnSpPr>
            <p:nvPr/>
          </p:nvCxnSpPr>
          <p:spPr>
            <a:xfrm>
              <a:off x="7468667" y="4678780"/>
              <a:ext cx="0" cy="447773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21">
              <a:extLst>
                <a:ext uri="{FF2B5EF4-FFF2-40B4-BE49-F238E27FC236}">
                  <a16:creationId xmlns:a16="http://schemas.microsoft.com/office/drawing/2014/main" id="{D63F1D95-7144-4E85-AFF8-C51105E69B3B}"/>
                </a:ext>
              </a:extLst>
            </p:cNvPr>
            <p:cNvCxnSpPr>
              <a:cxnSpLocks/>
            </p:cNvCxnSpPr>
            <p:nvPr/>
          </p:nvCxnSpPr>
          <p:spPr>
            <a:xfrm>
              <a:off x="6866968" y="4821655"/>
              <a:ext cx="601699" cy="319631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24">
              <a:extLst>
                <a:ext uri="{FF2B5EF4-FFF2-40B4-BE49-F238E27FC236}">
                  <a16:creationId xmlns:a16="http://schemas.microsoft.com/office/drawing/2014/main" id="{3425E2E7-DB7A-4929-92F1-D3CD23F902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43502" y="4658512"/>
              <a:ext cx="325165" cy="31561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Graphic 11" descr="Network">
              <a:extLst>
                <a:ext uri="{FF2B5EF4-FFF2-40B4-BE49-F238E27FC236}">
                  <a16:creationId xmlns:a16="http://schemas.microsoft.com/office/drawing/2014/main" id="{2C117BE8-E9B8-4736-8CA4-E9E19574B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21359395">
              <a:off x="7190346" y="4323263"/>
              <a:ext cx="596671" cy="596671"/>
            </a:xfrm>
            <a:prstGeom prst="rect">
              <a:avLst/>
            </a:prstGeom>
          </p:spPr>
        </p:pic>
        <p:pic>
          <p:nvPicPr>
            <p:cNvPr id="15" name="Graphic 14" descr="Network">
              <a:extLst>
                <a:ext uri="{FF2B5EF4-FFF2-40B4-BE49-F238E27FC236}">
                  <a16:creationId xmlns:a16="http://schemas.microsoft.com/office/drawing/2014/main" id="{91152279-84A5-46AD-8B6E-71EF2C80A8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21359395">
              <a:off x="6409767" y="4332840"/>
              <a:ext cx="914400" cy="914400"/>
            </a:xfrm>
            <a:prstGeom prst="rect">
              <a:avLst/>
            </a:prstGeom>
          </p:spPr>
        </p:pic>
        <p:pic>
          <p:nvPicPr>
            <p:cNvPr id="16" name="Graphic 20" descr="Network">
              <a:extLst>
                <a:ext uri="{FF2B5EF4-FFF2-40B4-BE49-F238E27FC236}">
                  <a16:creationId xmlns:a16="http://schemas.microsoft.com/office/drawing/2014/main" id="{8AA8E2CE-D7AF-4B66-BA47-C1C235BFB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997937">
              <a:off x="7287564" y="4921570"/>
              <a:ext cx="370809" cy="370809"/>
            </a:xfrm>
            <a:prstGeom prst="rect">
              <a:avLst/>
            </a:prstGeom>
          </p:spPr>
        </p:pic>
      </p:grpSp>
      <p:pic>
        <p:nvPicPr>
          <p:cNvPr id="22" name="Picture 2" descr="Znalezione obrazy dla zapytania smartphone png icon">
            <a:extLst>
              <a:ext uri="{FF2B5EF4-FFF2-40B4-BE49-F238E27FC236}">
                <a16:creationId xmlns:a16="http://schemas.microsoft.com/office/drawing/2014/main" id="{4C1A2ADF-E083-4637-80D6-100C456D11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62" r="-4162"/>
          <a:stretch/>
        </p:blipFill>
        <p:spPr bwMode="auto">
          <a:xfrm>
            <a:off x="1125606" y="890324"/>
            <a:ext cx="1729927" cy="1729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Znalezione obrazy dla zapytania green energy png icon">
            <a:extLst>
              <a:ext uri="{FF2B5EF4-FFF2-40B4-BE49-F238E27FC236}">
                <a16:creationId xmlns:a16="http://schemas.microsoft.com/office/drawing/2014/main" id="{9B331C5A-1823-4A21-BAA9-2200DE493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320" y="364617"/>
            <a:ext cx="2002194" cy="2002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2F1C090-8964-4BCB-AAFE-5EEC69DEDCD0}"/>
              </a:ext>
            </a:extLst>
          </p:cNvPr>
          <p:cNvPicPr>
            <a:picLocks noChangeAspect="1"/>
          </p:cNvPicPr>
          <p:nvPr/>
        </p:nvPicPr>
        <p:blipFill>
          <a:blip r:embed="rId12">
            <a:biLevel thresh="75000"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1500"/>
                    </a14:imgEffect>
                    <a14:imgEffect>
                      <a14:saturation sat="285000"/>
                    </a14:imgEffect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753" y="1634766"/>
            <a:ext cx="1712387" cy="1464090"/>
          </a:xfrm>
          <a:prstGeom prst="rect">
            <a:avLst/>
          </a:prstGeom>
        </p:spPr>
      </p:pic>
      <p:pic>
        <p:nvPicPr>
          <p:cNvPr id="25" name="Picture 2" descr="Znalezione obrazy dla zapytania cyber security icon png">
            <a:extLst>
              <a:ext uri="{FF2B5EF4-FFF2-40B4-BE49-F238E27FC236}">
                <a16:creationId xmlns:a16="http://schemas.microsoft.com/office/drawing/2014/main" id="{5DECC938-576D-463C-A1DD-09FD0A969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3869" y="4048249"/>
            <a:ext cx="1915428" cy="1919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50736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1294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Simone Accornero</dc:creator>
  <cp:lastModifiedBy>Simone Accornero</cp:lastModifiedBy>
  <cp:revision>12</cp:revision>
  <dcterms:created xsi:type="dcterms:W3CDTF">2017-12-11T19:05:22Z</dcterms:created>
  <dcterms:modified xsi:type="dcterms:W3CDTF">2017-12-15T18:27:49Z</dcterms:modified>
</cp:coreProperties>
</file>

<file path=docProps/thumbnail.jpeg>
</file>